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6" r:id="rId5"/>
    <p:sldId id="267" r:id="rId6"/>
    <p:sldId id="260" r:id="rId7"/>
    <p:sldId id="258" r:id="rId8"/>
    <p:sldId id="259" r:id="rId9"/>
    <p:sldId id="264" r:id="rId10"/>
    <p:sldId id="262" r:id="rId11"/>
    <p:sldId id="268" r:id="rId12"/>
    <p:sldId id="269" r:id="rId13"/>
    <p:sldId id="263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519" autoAdjust="0"/>
    <p:restoredTop sz="94660"/>
  </p:normalViewPr>
  <p:slideViewPr>
    <p:cSldViewPr snapToGrid="0">
      <p:cViewPr varScale="1">
        <p:scale>
          <a:sx n="45" d="100"/>
          <a:sy n="45" d="100"/>
        </p:scale>
        <p:origin x="43" y="3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CBA30-2318-4DAE-8729-BD1C24CF9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233D12-CF8A-4D66-837A-1EB70C9AE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FA91C-B63D-40CF-B36B-2DC86561D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01E6F-C48E-4BC3-B4C3-9A521D3F8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621A7-0A07-487B-8F85-DD5F9B9F2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49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1D6F8-1BA8-49C5-812E-B5627E8CA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C32CA1-261C-4229-8011-F1DF2EB819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FE60E-4C2C-43FB-B191-91C191A85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63685-11E7-4262-BFA1-2B19A6458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EF33A-079D-4188-A6C5-2BEABF359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09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A8BBDC-2BEC-4B54-B15C-30408CF62C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65B06E-C71F-45C8-A841-F3EBA773D5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D337F-69F3-46F0-B072-345B30895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0DE76-F234-4AE8-8611-FF6578F48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60BB6-A3E5-483B-80CF-DE441C655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96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10E0A-5208-496D-9C84-5B3C030A2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378D0-E512-46F4-A089-8E6A83A68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242A8-CE57-4CB8-A37B-309BF1D0F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E8B6C-B6F3-4509-BBB9-F5C93172A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000F4-463D-463C-977D-B7DE98196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294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C3B9E-7E4B-425F-A408-ADC94FAD5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A69A17-6476-4544-BF53-C33345C03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4DCB3-1984-47F6-9276-9A1A79CDE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9F855-72CB-4DBC-A580-33CCA6CC8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6937A-38C8-4CD7-BF11-870675299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2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501CC-8639-406C-A988-01C08DC74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54B64-569B-4273-9F16-914455C2C3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C56424-7969-45AC-8F0B-1117075D6C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637091-DF82-4AC6-89F9-B5AC36D58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16BD8-5918-4A7F-8D78-5DABD7B93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21CD9-2305-4239-9126-551E2F1E3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508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FB138-87F1-4B6C-B6D6-DFB94970D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69F02C-D64B-46C7-B29B-963B0A5A6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0F0F8E-609F-4CA7-9254-6AE6A8E73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EDA2EE-A261-4A42-8937-0CF76D3DF0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B8DE8D-6BAC-41DD-BA5E-35A4204382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4F2250-5F39-4BAF-A652-8A149AC4A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7FEF6D-D311-4DB3-92BD-CFF57B668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65B196-6E77-4B14-B33F-615B9AB84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467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3625D-C246-4213-ADA9-ECAD1677C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989D4-0104-41F5-9754-03E703162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FBE3F9-05E4-430D-A827-1671E64F1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B7BB83-4DA8-44F8-B586-239BAAAEE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60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5506F0-3F02-42C9-8469-EA92A0183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67E060-3BF7-4E04-9588-DB4F7E83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E26EE7-2630-4F4F-94CF-C404E2AA6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561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301B2-7CAE-4821-A77B-16E0EA05E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8D936-AA3A-4697-9279-0DD0A59C9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AC8221-A728-4425-80E9-88FB7CD67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208478-8379-43D2-BC49-AC704ADE3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AB7E5C-F570-475B-B5D0-FD78C0E82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C43F05-E38B-4993-BB37-2DD7A38E3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91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16F94-75D9-4C6F-AB7B-C61253A82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C25EFB-4766-4B7F-9062-56C3329B39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EADF13-3423-4409-ABEF-7AD0C06EE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320F8-662B-4CEE-B8A5-7C377FE5E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8F7418-788C-44F5-A849-D5FF026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0CED12-8AB1-422B-B5CA-6B2245DEA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50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179B8B-2967-4B0B-AEDC-2E57C6E04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A2AFD-C333-4A86-8BF4-88BFE02E2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AB604-7E05-4EF4-A09D-E91AD73C1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17D04-1F3C-445E-AA75-101E565C2AF3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59407-7602-403F-A280-8D2C49F402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E6EC38-252E-4162-85FE-60029A1F4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14546-75D5-40BB-92E1-AA8303951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324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0C89D-BF90-4FAD-8051-0AB29DDA85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Our Incredible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02C04C-F164-4A93-8B1E-1A95ACC37D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Nic Estrada, Matt McGee, Andy Sorenson, And Max Winston</a:t>
            </a:r>
          </a:p>
        </p:txBody>
      </p:sp>
    </p:spTree>
    <p:extLst>
      <p:ext uri="{BB962C8B-B14F-4D97-AF65-F5344CB8AC3E}">
        <p14:creationId xmlns:p14="http://schemas.microsoft.com/office/powerpoint/2010/main" val="3031560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2C3AC3-A0A3-46FD-A136-082F6BBD2D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571" y="0"/>
            <a:ext cx="45708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49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2D089C-440B-48DA-BD38-F810C8000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808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8CD5A9-EFE6-40A2-81B9-AB77650DC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97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8A213C-28CF-498E-AC94-C8D70469E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687" y="252919"/>
            <a:ext cx="9253318" cy="6167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41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9D0BFD-C6CD-43A2-BFF9-33822D213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497" y="233464"/>
            <a:ext cx="9486477" cy="632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563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24DB79-50CC-4DDC-9193-77B0B618A6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221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64FB1F-2953-456C-895E-3C55D513E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320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98DB2A-C630-44BD-8091-50E19C002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648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56FAB3-A384-4637-9D8B-96D0C3836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14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66A128-5BA6-4CA1-8B1B-F6DBBC477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747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379806-F212-470C-B815-6ADCDC97CE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631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4367C2-0CA9-4563-9324-BD93C603A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40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13475A-1C1C-4B23-BB33-192627E077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233" y="359922"/>
            <a:ext cx="9355107" cy="623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073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16</Words>
  <Application>Microsoft Office PowerPoint</Application>
  <PresentationFormat>Widescreen</PresentationFormat>
  <Paragraphs>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Our Incredible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and Rhonda McGee</dc:creator>
  <cp:lastModifiedBy>Matt and Rhonda McGee</cp:lastModifiedBy>
  <cp:revision>6</cp:revision>
  <dcterms:created xsi:type="dcterms:W3CDTF">2018-05-28T22:00:14Z</dcterms:created>
  <dcterms:modified xsi:type="dcterms:W3CDTF">2018-05-29T21:32:17Z</dcterms:modified>
</cp:coreProperties>
</file>

<file path=docProps/thumbnail.jpeg>
</file>